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57" r:id="rId9"/>
    <p:sldId id="258" r:id="rId10"/>
    <p:sldId id="259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2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3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1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60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3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0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5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19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98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4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Plantenkennis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IBS Etalage van je werk</a:t>
            </a:r>
          </a:p>
          <a:p>
            <a:r>
              <a:rPr lang="nl-NL" smtClean="0"/>
              <a:t>1-11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8447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Sempervivum</a:t>
            </a:r>
            <a:r>
              <a:rPr lang="nl-NL" dirty="0" smtClean="0"/>
              <a:t> soorten en cultivars	Huislook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6319" y="1128332"/>
            <a:ext cx="7542790" cy="5729668"/>
          </a:xfrm>
          <a:prstGeom prst="rect">
            <a:avLst/>
          </a:prstGeo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52469" y="4572001"/>
            <a:ext cx="4219234" cy="184271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Herkomst: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Gematigd klimaat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92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908" y="154174"/>
            <a:ext cx="10515600" cy="1325563"/>
          </a:xfrm>
        </p:spPr>
        <p:txBody>
          <a:bodyPr/>
          <a:lstStyle/>
          <a:p>
            <a:r>
              <a:rPr lang="nl-NL" dirty="0" smtClean="0"/>
              <a:t>Sansevieria </a:t>
            </a:r>
            <a:r>
              <a:rPr lang="nl-NL" dirty="0" err="1" smtClean="0"/>
              <a:t>cylindrica</a:t>
            </a:r>
            <a:r>
              <a:rPr lang="nl-NL" dirty="0" smtClean="0"/>
              <a:t> ‘Skyline’		        </a:t>
            </a:r>
            <a:endParaRPr lang="nl-NL" sz="28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195" y="4300225"/>
            <a:ext cx="2381250" cy="2362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92" y="1285113"/>
            <a:ext cx="6096000" cy="4572000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25945" y="4537710"/>
            <a:ext cx="2381250" cy="2381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152" y="154174"/>
            <a:ext cx="3248293" cy="3248293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56753" y="4101737"/>
            <a:ext cx="3735977" cy="2534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Afrika,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Madagascar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 Azië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71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4045" y="0"/>
            <a:ext cx="10515600" cy="1325563"/>
          </a:xfrm>
        </p:spPr>
        <p:txBody>
          <a:bodyPr/>
          <a:lstStyle/>
          <a:p>
            <a:r>
              <a:rPr lang="it-IT" dirty="0" smtClean="0"/>
              <a:t>Sansevieria trifasciata ‘Laurentii’      </a:t>
            </a:r>
            <a:r>
              <a:rPr lang="it-IT" sz="3200" dirty="0" smtClean="0"/>
              <a:t>Vrouwentong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8059" y="1255384"/>
            <a:ext cx="3774323" cy="49663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02" y="1255384"/>
            <a:ext cx="3600718" cy="5401077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09153" y="4032069"/>
            <a:ext cx="3735977" cy="2756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Afrika,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Madagascar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 Azië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7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73536"/>
            <a:ext cx="10953206" cy="1325563"/>
          </a:xfrm>
        </p:spPr>
        <p:txBody>
          <a:bodyPr/>
          <a:lstStyle/>
          <a:p>
            <a:r>
              <a:rPr lang="nl-NL" dirty="0" smtClean="0"/>
              <a:t>Sansevieria </a:t>
            </a:r>
            <a:r>
              <a:rPr lang="nl-NL" dirty="0" err="1" smtClean="0"/>
              <a:t>trifasciata</a:t>
            </a:r>
            <a:r>
              <a:rPr lang="nl-NL" dirty="0" smtClean="0"/>
              <a:t> ‘Silver </a:t>
            </a:r>
            <a:r>
              <a:rPr lang="nl-NL" dirty="0" err="1" smtClean="0"/>
              <a:t>Hahnii</a:t>
            </a:r>
            <a:r>
              <a:rPr lang="nl-NL" dirty="0" smtClean="0"/>
              <a:t>’	    </a:t>
            </a:r>
            <a:r>
              <a:rPr lang="nl-NL" sz="2800" dirty="0" smtClean="0"/>
              <a:t>Vrouwentong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686" y="1765368"/>
            <a:ext cx="3648075" cy="381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765" y="1896270"/>
            <a:ext cx="4048125" cy="303847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56753" y="4101737"/>
            <a:ext cx="3735977" cy="2534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Afrika,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Madagascar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 Azië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75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07" y="1240178"/>
            <a:ext cx="3132339" cy="31323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5616" y="104377"/>
            <a:ext cx="11336383" cy="1325563"/>
          </a:xfrm>
        </p:spPr>
        <p:txBody>
          <a:bodyPr/>
          <a:lstStyle/>
          <a:p>
            <a:r>
              <a:rPr lang="nl-NL" dirty="0" err="1" smtClean="0"/>
              <a:t>Saponaria</a:t>
            </a:r>
            <a:r>
              <a:rPr lang="nl-NL" dirty="0" smtClean="0"/>
              <a:t> soorten	</a:t>
            </a:r>
            <a:r>
              <a:rPr lang="nl-NL" dirty="0"/>
              <a:t>	</a:t>
            </a:r>
            <a:r>
              <a:rPr lang="nl-NL" dirty="0" smtClean="0"/>
              <a:t>	-			    </a:t>
            </a:r>
            <a:r>
              <a:rPr lang="nl-NL" sz="2400" dirty="0" smtClean="0"/>
              <a:t>(Zeepkruid)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55" y="1240178"/>
            <a:ext cx="3010898" cy="401453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002" y="3454496"/>
            <a:ext cx="5238750" cy="34956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081" y="252843"/>
            <a:ext cx="2857500" cy="285750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0" y="4859384"/>
            <a:ext cx="5677990" cy="19986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ZW Europa, ZW Azië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32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933" y="287760"/>
            <a:ext cx="8546115" cy="6570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9491" y="129994"/>
            <a:ext cx="10515600" cy="1325563"/>
          </a:xfrm>
        </p:spPr>
        <p:txBody>
          <a:bodyPr/>
          <a:lstStyle/>
          <a:p>
            <a:r>
              <a:rPr lang="nl-NL" dirty="0" err="1" smtClean="0"/>
              <a:t>Schlumbergera</a:t>
            </a:r>
            <a:r>
              <a:rPr lang="nl-NL" dirty="0" smtClean="0"/>
              <a:t> cultivars		         Kerstcactus</a:t>
            </a:r>
            <a:endParaRPr lang="nl-NL" sz="2800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7095" y="4093028"/>
            <a:ext cx="3735977" cy="2534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63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29993"/>
            <a:ext cx="10515600" cy="1325563"/>
          </a:xfrm>
        </p:spPr>
        <p:txBody>
          <a:bodyPr/>
          <a:lstStyle/>
          <a:p>
            <a:r>
              <a:rPr lang="nl-NL" dirty="0" err="1" smtClean="0"/>
              <a:t>Sedum</a:t>
            </a:r>
            <a:r>
              <a:rPr lang="nl-NL" dirty="0" smtClean="0"/>
              <a:t> </a:t>
            </a:r>
            <a:r>
              <a:rPr lang="nl-NL" dirty="0" err="1" smtClean="0"/>
              <a:t>spectabile</a:t>
            </a:r>
            <a:r>
              <a:rPr lang="nl-NL" dirty="0" smtClean="0"/>
              <a:t>			               Vetkruid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511" y="988846"/>
            <a:ext cx="7221392" cy="60411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6047" t="11933" r="13193" b="13701"/>
          <a:stretch/>
        </p:blipFill>
        <p:spPr>
          <a:xfrm>
            <a:off x="1292793" y="1455556"/>
            <a:ext cx="3317571" cy="3486619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78376" y="4702629"/>
            <a:ext cx="4531988" cy="20639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Noordelijk halfrond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94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Selaginella</a:t>
            </a:r>
            <a:r>
              <a:rPr lang="nl-NL" dirty="0" smtClean="0"/>
              <a:t> </a:t>
            </a:r>
            <a:r>
              <a:rPr lang="nl-NL" dirty="0" err="1" smtClean="0"/>
              <a:t>martensii</a:t>
            </a:r>
            <a:r>
              <a:rPr lang="nl-NL" dirty="0" smtClean="0"/>
              <a:t>			                -</a:t>
            </a:r>
            <a:br>
              <a:rPr lang="nl-NL" dirty="0" smtClean="0"/>
            </a:b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335349" y="4902926"/>
            <a:ext cx="4219234" cy="1842718"/>
          </a:xfrm>
        </p:spPr>
        <p:txBody>
          <a:bodyPr>
            <a:normAutofit/>
          </a:bodyPr>
          <a:lstStyle/>
          <a:p>
            <a:r>
              <a:rPr lang="nl-NL" dirty="0" smtClean="0"/>
              <a:t>Herkomst:</a:t>
            </a:r>
          </a:p>
          <a:p>
            <a:endParaRPr lang="nl-NL" dirty="0" smtClean="0"/>
          </a:p>
          <a:p>
            <a:r>
              <a:rPr lang="nl-NL" dirty="0" smtClean="0"/>
              <a:t>Tropisch klimaat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453" y="1248703"/>
            <a:ext cx="4762500" cy="57245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86" y="3995737"/>
            <a:ext cx="2749908" cy="2749908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79885" y="1248703"/>
            <a:ext cx="4562103" cy="303591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808711" y="6244046"/>
            <a:ext cx="625438" cy="501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98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16" y="1242288"/>
            <a:ext cx="3084490" cy="33620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44" y="1254448"/>
            <a:ext cx="5960772" cy="39522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Senetio</a:t>
            </a:r>
            <a:r>
              <a:rPr lang="nl-NL" dirty="0" smtClean="0"/>
              <a:t> (</a:t>
            </a:r>
            <a:r>
              <a:rPr lang="nl-NL" dirty="0" err="1" smtClean="0"/>
              <a:t>Cruentus</a:t>
            </a:r>
            <a:r>
              <a:rPr lang="nl-NL" dirty="0" smtClean="0"/>
              <a:t> Groep)		              -</a:t>
            </a:r>
            <a:br>
              <a:rPr lang="nl-NL" dirty="0" smtClean="0"/>
            </a:b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603" y="1266608"/>
            <a:ext cx="2670219" cy="3337774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35349" y="4604382"/>
            <a:ext cx="4219234" cy="21412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Herkomst:</a:t>
            </a:r>
          </a:p>
          <a:p>
            <a:pPr marL="0" indent="0">
              <a:buNone/>
            </a:pPr>
            <a:r>
              <a:rPr lang="nl-NL" dirty="0" smtClean="0"/>
              <a:t>Canarische eilanden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Mediterraan/subtropisch klimaat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04608" y="4380699"/>
            <a:ext cx="3493395" cy="262011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915886" y="4380699"/>
            <a:ext cx="1133095" cy="287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4808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102</Words>
  <Application>Microsoft Office PowerPoint</Application>
  <PresentationFormat>Breedbeeld</PresentationFormat>
  <Paragraphs>49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Plantenkennis</vt:lpstr>
      <vt:lpstr>Sansevieria cylindrica ‘Skyline’          </vt:lpstr>
      <vt:lpstr>Sansevieria trifasciata ‘Laurentii’      Vrouwentong</vt:lpstr>
      <vt:lpstr>Sansevieria trifasciata ‘Silver Hahnii’     Vrouwentong</vt:lpstr>
      <vt:lpstr>Saponaria soorten   -       (Zeepkruid)</vt:lpstr>
      <vt:lpstr>Schlumbergera cultivars           Kerstcactus</vt:lpstr>
      <vt:lpstr>Sedum spectabile                  Vetkruid</vt:lpstr>
      <vt:lpstr>Selaginella martensii                   - </vt:lpstr>
      <vt:lpstr>Senetio (Cruentus Groep)                - </vt:lpstr>
      <vt:lpstr>Sempervivum soorten en cultivars Huislook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32</cp:revision>
  <dcterms:created xsi:type="dcterms:W3CDTF">2016-08-18T08:19:28Z</dcterms:created>
  <dcterms:modified xsi:type="dcterms:W3CDTF">2019-02-04T11:55:03Z</dcterms:modified>
</cp:coreProperties>
</file>